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69" r:id="rId3"/>
    <p:sldId id="368" r:id="rId4"/>
    <p:sldId id="361" r:id="rId5"/>
    <p:sldId id="355" r:id="rId6"/>
    <p:sldId id="357" r:id="rId7"/>
    <p:sldId id="366" r:id="rId8"/>
    <p:sldId id="367" r:id="rId9"/>
    <p:sldId id="3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3928" autoAdjust="0"/>
  </p:normalViewPr>
  <p:slideViewPr>
    <p:cSldViewPr>
      <p:cViewPr>
        <p:scale>
          <a:sx n="69" d="100"/>
          <a:sy n="69" d="100"/>
        </p:scale>
        <p:origin x="-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 advTm="7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2E7C78-929B-4155-8D86-644E5AD696A2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7000">
    <p:cover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221457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э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кспериментальная работа с детьми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2" descr="C:\Users\admin\Desktop\ed7d4212-e19c-5646-a85f-5550c04856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82632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630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latin typeface="Times New Roman"/>
              </a:rPr>
              <a:t>Целью </a:t>
            </a:r>
            <a:r>
              <a:rPr lang="ru-RU" sz="2400" b="1" dirty="0">
                <a:latin typeface="Times New Roman"/>
              </a:rPr>
              <a:t>опытно-экспериментальной </a:t>
            </a:r>
            <a:r>
              <a:rPr lang="ru-RU" sz="2400" b="1" dirty="0" smtClean="0">
                <a:latin typeface="Times New Roman"/>
              </a:rPr>
              <a:t>деятельности в </a:t>
            </a:r>
            <a:r>
              <a:rPr lang="ru-RU" sz="2400" b="1" dirty="0">
                <a:latin typeface="Times New Roman"/>
              </a:rPr>
              <a:t>ДОУ является </a:t>
            </a:r>
            <a:r>
              <a:rPr lang="ru-RU" b="1" dirty="0" smtClean="0">
                <a:latin typeface="Times New Roman"/>
              </a:rPr>
              <a:t>:</a:t>
            </a:r>
          </a:p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Развитие  свободной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творческой личности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ребенка, 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творческого воображения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, мышления, развитие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коммуникативных навыков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и познавательных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способностей </a:t>
            </a:r>
            <a:endParaRPr lang="ru-RU" sz="2400" b="1" dirty="0" smtClean="0">
              <a:solidFill>
                <a:srgbClr val="FF0000"/>
              </a:solidFill>
              <a:latin typeface="Times New Roman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latin typeface="Times New Roman"/>
              </a:rPr>
              <a:t>Данная цель достигается </a:t>
            </a:r>
            <a:r>
              <a:rPr lang="ru-RU" sz="2400" b="1" dirty="0">
                <a:latin typeface="Times New Roman"/>
              </a:rPr>
              <a:t>посредством следующих </a:t>
            </a:r>
            <a:r>
              <a:rPr lang="ru-RU" sz="2400" b="1" dirty="0" smtClean="0">
                <a:latin typeface="Times New Roman"/>
              </a:rPr>
              <a:t>задач:</a:t>
            </a:r>
            <a:endParaRPr lang="ru-RU" sz="2400" b="1" dirty="0">
              <a:latin typeface="Open Sans"/>
            </a:endParaRPr>
          </a:p>
          <a:p>
            <a:pPr marL="45720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• </a:t>
            </a:r>
            <a:r>
              <a:rPr lang="ru-RU" sz="1000" b="1" dirty="0">
                <a:solidFill>
                  <a:srgbClr val="FF0000"/>
                </a:solidFill>
                <a:latin typeface="Times New Roman"/>
              </a:rPr>
              <a:t> </a:t>
            </a:r>
            <a:r>
              <a:rPr lang="ru-RU" sz="1000" b="1" dirty="0" smtClean="0">
                <a:solidFill>
                  <a:srgbClr val="FF0000"/>
                </a:solidFill>
                <a:latin typeface="Times New Roman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Формирование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представлений о предметах: их свойствах и качествах.</a:t>
            </a:r>
            <a:endParaRPr lang="ru-RU" sz="2400" b="1" dirty="0">
              <a:solidFill>
                <a:srgbClr val="FF0000"/>
              </a:solidFill>
              <a:latin typeface="Open Sans"/>
            </a:endParaRPr>
          </a:p>
          <a:p>
            <a:pPr marL="45720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• Развитие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мыслительных способностей: сравнение, сопоставление, систематизация, обобщение, анализ.</a:t>
            </a:r>
            <a:endParaRPr lang="ru-RU" sz="2400" b="1" dirty="0">
              <a:solidFill>
                <a:srgbClr val="FF0000"/>
              </a:solidFill>
              <a:latin typeface="Open Sans"/>
            </a:endParaRPr>
          </a:p>
          <a:p>
            <a:pPr marL="457200"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• Воспитание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умения работать в коллективе, чувства взаимопомощи.</a:t>
            </a:r>
            <a:endParaRPr lang="ru-RU" sz="24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31280145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04" y="4072729"/>
            <a:ext cx="3367573" cy="2524734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Различные  формы работы с детьми  по опытно-экспериментальной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деятельности 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 в ДОУ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для работы\фото к эксперим\IMG-20240412-WA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4" y="896526"/>
            <a:ext cx="3076884" cy="2307663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ля работы\фото к эксперим\IMG-20240412-WA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8171"/>
            <a:ext cx="2304256" cy="291929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для работы\фото к эксперим\IMG-20240412-WA0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7094" y="1276575"/>
            <a:ext cx="2859115" cy="240823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ля работы\фото к эксперим\IMG-20240412-WA00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888693"/>
            <a:ext cx="2448272" cy="240389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для работы\фото к эксперим\IMG-20240412-WA00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6491"/>
            <a:ext cx="2042588" cy="2688095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cover/>
      </p:transition>
    </mc:Choice>
    <mc:Fallback xmlns="">
      <p:transition spd="slow" advTm="7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следние фото\DSCN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83069"/>
            <a:ext cx="3635896" cy="28826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«Буря в стакане»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последние фото\DSCN1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9677" y="3822064"/>
            <a:ext cx="2598183" cy="30359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439" y="0"/>
            <a:ext cx="413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«Тонет не тонет»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53" y="523220"/>
            <a:ext cx="3017822" cy="321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56207" y="3356991"/>
            <a:ext cx="2378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«Волны» </a:t>
            </a: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оследние фото\DSCN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91" y="609304"/>
            <a:ext cx="3350176" cy="286383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</p:spPr>
      </p:pic>
      <p:pic>
        <p:nvPicPr>
          <p:cNvPr id="2052" name="Picture 4" descr="C:\Users\User\Desktop\последние фото\DSCN1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154" y="644696"/>
            <a:ext cx="3647761" cy="273582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sysDot"/>
          </a:ln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85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Опыт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азноцветная водичка»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0" y="3892016"/>
            <a:ext cx="3872017" cy="279087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20122"/>
            <a:ext cx="3380462" cy="2762769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356992"/>
            <a:ext cx="735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«Мыльные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пузыри»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последние фото\DSCN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86171"/>
            <a:ext cx="2821329" cy="34290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627784" y="0"/>
            <a:ext cx="5616624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«Чудеса из крупы»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detstvo-press.ru/files/big/11147.jpg"/>
          <p:cNvPicPr/>
          <p:nvPr/>
        </p:nvPicPr>
        <p:blipFill>
          <a:blip r:embed="rId3" cstate="print"/>
          <a:srcRect t="26683" r="-84" b="6444"/>
          <a:stretch>
            <a:fillRect/>
          </a:stretch>
        </p:blipFill>
        <p:spPr bwMode="auto">
          <a:xfrm>
            <a:off x="0" y="0"/>
            <a:ext cx="2627784" cy="28977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C:\Users\admin\Desktop\логопедлическая ПОДГОТОВКА\к конкурсу учитель года\фото с ватсапа экология книги и игра дид\2db74de6-29e8-4675-a2f5-f8e788cd3b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6252"/>
            <a:ext cx="3888432" cy="25523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для работы\фото к эксперим\IMG-20240412-WA0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6171"/>
            <a:ext cx="2855894" cy="342900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Новая папка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8" y="1196752"/>
            <a:ext cx="2168377" cy="395172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Новая папка\6892cf47-bbde-40e9-89ee-f8aee1adbc3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1812"/>
            <a:ext cx="2627460" cy="4524056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Новая папка\IMG_20240122_154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13452"/>
            <a:ext cx="3456384" cy="2747595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32656"/>
            <a:ext cx="4104456" cy="6469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файле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Новая папка\aa9839b5-f25c-488a-8665-267563b4b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3"/>
            <a:ext cx="3804215" cy="205377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36068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4824536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Опыт: «Цветные капельки»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detstvo-press.ru/files/big/11147.jpg"/>
          <p:cNvPicPr/>
          <p:nvPr/>
        </p:nvPicPr>
        <p:blipFill>
          <a:blip r:embed="rId2" cstate="print"/>
          <a:srcRect t="26683" r="-84" b="6444"/>
          <a:stretch>
            <a:fillRect/>
          </a:stretch>
        </p:blipFill>
        <p:spPr bwMode="auto">
          <a:xfrm>
            <a:off x="6948264" y="-1"/>
            <a:ext cx="2195737" cy="207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C:\Users\admin\Desktop\9c14929a-69bd-427b-80c0-53e1603bea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61" y="2078001"/>
            <a:ext cx="2541160" cy="4400278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7afe54b7-26b8-4a80-9217-371d990bf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9" y="3789040"/>
            <a:ext cx="5200054" cy="268923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для работы\фото к эксперим\IMG_20240122_154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3" y="994954"/>
            <a:ext cx="5390485" cy="2475878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74241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0"/>
            <a:ext cx="7120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оследние фото\DSCN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0000">
            <a:off x="2055167" y="3880622"/>
            <a:ext cx="2247186" cy="2653421"/>
          </a:xfrm>
          <a:prstGeom prst="rect">
            <a:avLst/>
          </a:prstGeom>
          <a:ln w="5715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последние фото\DSCN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000">
            <a:off x="6205553" y="1192636"/>
            <a:ext cx="2719119" cy="2395607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</p:pic>
      <p:pic>
        <p:nvPicPr>
          <p:cNvPr id="1029" name="Picture 5" descr="C:\Users\User\Desktop\последние фото\DSCN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785795"/>
            <a:ext cx="2143140" cy="221115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</p:pic>
      <p:pic>
        <p:nvPicPr>
          <p:cNvPr id="1031" name="Picture 7" descr="C:\Users\User\Desktop\последние фото\DSCN1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">
            <a:off x="5136768" y="3999770"/>
            <a:ext cx="2670536" cy="2568640"/>
          </a:xfrm>
          <a:prstGeom prst="rect">
            <a:avLst/>
          </a:prstGeom>
          <a:noFill/>
          <a:ln w="57150" cap="sq">
            <a:solidFill>
              <a:srgbClr val="7030A0"/>
            </a:solidFill>
            <a:prstDash val="sysDot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505158" y="465611"/>
            <a:ext cx="1969859" cy="3387489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2317</TotalTime>
  <Words>97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 «Познавательно-экспериментальная работа с детьми»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«Экспериментирование в детском саду»</dc:title>
  <dc:creator>user</dc:creator>
  <cp:lastModifiedBy>admin</cp:lastModifiedBy>
  <cp:revision>163</cp:revision>
  <dcterms:created xsi:type="dcterms:W3CDTF">2016-09-26T13:50:19Z</dcterms:created>
  <dcterms:modified xsi:type="dcterms:W3CDTF">2025-01-19T16:11:08Z</dcterms:modified>
</cp:coreProperties>
</file>