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3" r:id="rId4"/>
    <p:sldId id="265" r:id="rId5"/>
    <p:sldId id="266" r:id="rId6"/>
    <p:sldId id="267" r:id="rId7"/>
    <p:sldId id="268" r:id="rId8"/>
    <p:sldId id="269" r:id="rId9"/>
    <p:sldId id="273" r:id="rId10"/>
    <p:sldId id="274" r:id="rId11"/>
    <p:sldId id="275" r:id="rId12"/>
    <p:sldId id="276" r:id="rId13"/>
    <p:sldId id="277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1" d="100"/>
          <a:sy n="41" d="100"/>
        </p:scale>
        <p:origin x="-1518" y="-6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7C71-4008-4759-A85D-40808EA457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2003-6813-4E0D-AF93-F1EC79DE0C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820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7C71-4008-4759-A85D-40808EA457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2003-6813-4E0D-AF93-F1EC79DE0C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691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7C71-4008-4759-A85D-40808EA457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2003-6813-4E0D-AF93-F1EC79DE0C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425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7C71-4008-4759-A85D-40808EA457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2003-6813-4E0D-AF93-F1EC79DE0C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18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7C71-4008-4759-A85D-40808EA457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2003-6813-4E0D-AF93-F1EC79DE0C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396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7C71-4008-4759-A85D-40808EA457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2003-6813-4E0D-AF93-F1EC79DE0C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74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7C71-4008-4759-A85D-40808EA457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2003-6813-4E0D-AF93-F1EC79DE0C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854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7C71-4008-4759-A85D-40808EA457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2003-6813-4E0D-AF93-F1EC79DE0C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398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7C71-4008-4759-A85D-40808EA457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2003-6813-4E0D-AF93-F1EC79DE0C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94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7C71-4008-4759-A85D-40808EA457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2003-6813-4E0D-AF93-F1EC79DE0C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07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7C71-4008-4759-A85D-40808EA457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12003-6813-4E0D-AF93-F1EC79DE0C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62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47C71-4008-4759-A85D-40808EA457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10.03.2025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12003-6813-4E0D-AF93-F1EC79DE0C7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05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caa16509-1147-552a-9ebb-5fa1dbc097a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1" y="260648"/>
            <a:ext cx="9145742" cy="6857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1772816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ИГРА  «ЦВЕТОК  ДРУЖБЫ»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Детские песни - От улыб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592" y="62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89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" y="0"/>
            <a:ext cx="90774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562" y="2084547"/>
            <a:ext cx="6643782" cy="464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37902" y="908720"/>
            <a:ext cx="43464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           Правило  9</a:t>
            </a:r>
            <a:endParaRPr lang="ru-RU" sz="28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1431941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Comic Sans MS" pitchFamily="66" charset="0"/>
              </a:rPr>
              <a:t>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431941"/>
            <a:ext cx="61744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</a:rPr>
              <a:t>Извинитесь, если </a:t>
            </a:r>
            <a:r>
              <a:rPr lang="ru-RU" sz="2800" b="1" dirty="0" smtClean="0">
                <a:solidFill>
                  <a:srgbClr val="0000FF"/>
                </a:solidFill>
                <a:latin typeface="Comic Sans MS" pitchFamily="66" charset="0"/>
              </a:rPr>
              <a:t>случайно </a:t>
            </a:r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</a:rPr>
              <a:t>обидели друга.</a:t>
            </a:r>
          </a:p>
        </p:txBody>
      </p:sp>
      <p:pic>
        <p:nvPicPr>
          <p:cNvPr id="8194" name="Picture 2" descr="C:\Users\admin\Desktop\befbd1e34e2085dacfb30f5e20ed4bc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97371"/>
            <a:ext cx="2592288" cy="218217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50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7" y="0"/>
            <a:ext cx="90774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500" y="2061314"/>
            <a:ext cx="6214868" cy="4440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37902" y="908720"/>
            <a:ext cx="43464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           Правило  10 </a:t>
            </a:r>
            <a:endParaRPr lang="ru-RU" sz="28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1431941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Comic Sans MS" pitchFamily="66" charset="0"/>
              </a:rPr>
              <a:t>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43808" y="1431941"/>
            <a:ext cx="56166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</a:rPr>
              <a:t>Всегда выполняйте свои </a:t>
            </a:r>
            <a:r>
              <a:rPr lang="ru-RU" sz="2800" b="1" dirty="0" smtClean="0">
                <a:solidFill>
                  <a:srgbClr val="0000FF"/>
                </a:solidFill>
                <a:latin typeface="Comic Sans MS" pitchFamily="66" charset="0"/>
              </a:rPr>
              <a:t>обещания.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35" y="3429000"/>
            <a:ext cx="2683570" cy="2079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43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8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551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" y="0"/>
            <a:ext cx="90774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1" y="2132856"/>
            <a:ext cx="6337177" cy="439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272" y="3717032"/>
            <a:ext cx="262593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36714"/>
            <a:ext cx="3006186" cy="78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5896" y="1618130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</a:rPr>
              <a:t>Доверяйте другу.</a:t>
            </a:r>
          </a:p>
        </p:txBody>
      </p:sp>
    </p:spTree>
    <p:extLst>
      <p:ext uri="{BB962C8B-B14F-4D97-AF65-F5344CB8AC3E}">
        <p14:creationId xmlns:p14="http://schemas.microsoft.com/office/powerpoint/2010/main" val="54790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" y="0"/>
            <a:ext cx="90774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992" y="2510072"/>
            <a:ext cx="5655437" cy="3923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1673806"/>
            <a:ext cx="58859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</a:rPr>
              <a:t>Делитесь с </a:t>
            </a:r>
            <a:r>
              <a:rPr lang="ru-RU" sz="2800" b="1" dirty="0" smtClean="0">
                <a:solidFill>
                  <a:srgbClr val="0000FF"/>
                </a:solidFill>
                <a:latin typeface="Comic Sans MS" pitchFamily="66" charset="0"/>
              </a:rPr>
              <a:t>другом успехами</a:t>
            </a:r>
          </a:p>
          <a:p>
            <a:pPr lvl="0" algn="ctr"/>
            <a:r>
              <a:rPr lang="ru-RU" sz="2800" b="1" dirty="0" smtClean="0">
                <a:solidFill>
                  <a:srgbClr val="0000FF"/>
                </a:solidFill>
                <a:latin typeface="Comic Sans MS" pitchFamily="66" charset="0"/>
              </a:rPr>
              <a:t> </a:t>
            </a:r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</a:rPr>
              <a:t>и неудачами.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62891"/>
            <a:ext cx="2465431" cy="1862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51920" y="882298"/>
            <a:ext cx="4104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      Правило </a:t>
            </a:r>
            <a:r>
              <a:rPr lang="ru-RU" sz="2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6149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" y="0"/>
            <a:ext cx="90774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90341"/>
            <a:ext cx="5921976" cy="4108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5776" y="1242336"/>
            <a:ext cx="52565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</a:rPr>
              <a:t>Умейте хранить </a:t>
            </a:r>
            <a:r>
              <a:rPr lang="ru-RU" sz="2800" b="1" dirty="0" smtClean="0">
                <a:solidFill>
                  <a:srgbClr val="0000FF"/>
                </a:solidFill>
                <a:latin typeface="Comic Sans MS" pitchFamily="66" charset="0"/>
              </a:rPr>
              <a:t>чужие секреты</a:t>
            </a:r>
            <a:endParaRPr lang="ru-RU" sz="28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764705"/>
            <a:ext cx="5742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               Правило </a:t>
            </a:r>
            <a:r>
              <a:rPr lang="ru-RU" sz="2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3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368" y="3805802"/>
            <a:ext cx="2368595" cy="175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38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" y="0"/>
            <a:ext cx="90774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207" y="1981944"/>
            <a:ext cx="6337177" cy="439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804" y="3429000"/>
            <a:ext cx="2868215" cy="222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75856" y="620688"/>
            <a:ext cx="4752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          Правило </a:t>
            </a:r>
            <a:r>
              <a:rPr lang="ru-RU" sz="2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4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1340769"/>
            <a:ext cx="51125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</a:rPr>
              <a:t>Радуйтесь вместе с другом его успехам.</a:t>
            </a:r>
          </a:p>
        </p:txBody>
      </p:sp>
    </p:spTree>
    <p:extLst>
      <p:ext uri="{BB962C8B-B14F-4D97-AF65-F5344CB8AC3E}">
        <p14:creationId xmlns:p14="http://schemas.microsoft.com/office/powerpoint/2010/main" val="136771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" y="0"/>
            <a:ext cx="90774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599" y="1916832"/>
            <a:ext cx="6337177" cy="439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692696"/>
            <a:ext cx="51845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                  Правило </a:t>
            </a:r>
            <a:r>
              <a:rPr lang="ru-RU" sz="2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5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1215917"/>
            <a:ext cx="56703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Comic Sans MS" pitchFamily="66" charset="0"/>
              </a:rPr>
              <a:t>    Предлагать </a:t>
            </a:r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</a:rPr>
              <a:t>свою </a:t>
            </a:r>
            <a:r>
              <a:rPr lang="ru-RU" sz="2800" b="1" dirty="0" smtClean="0">
                <a:solidFill>
                  <a:srgbClr val="0000FF"/>
                </a:solidFill>
                <a:latin typeface="Comic Sans MS" pitchFamily="66" charset="0"/>
              </a:rPr>
              <a:t>помощь.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442" y="3109299"/>
            <a:ext cx="2553547" cy="210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54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" y="0"/>
            <a:ext cx="90774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279" y="1955161"/>
            <a:ext cx="5959088" cy="450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37902" y="908720"/>
            <a:ext cx="43464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           Правило </a:t>
            </a:r>
            <a:r>
              <a:rPr lang="ru-RU" sz="280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6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1431941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Comic Sans MS" pitchFamily="66" charset="0"/>
              </a:rPr>
              <a:t>     Будьте   вежливыми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50" y="3219039"/>
            <a:ext cx="2859891" cy="225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28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" y="0"/>
            <a:ext cx="90774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420" y="2386049"/>
            <a:ext cx="6121155" cy="432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37902" y="908720"/>
            <a:ext cx="43464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           Правило  7</a:t>
            </a:r>
            <a:endParaRPr lang="ru-RU" sz="28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1431941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Comic Sans MS" pitchFamily="66" charset="0"/>
              </a:rPr>
              <a:t>   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431942"/>
            <a:ext cx="60304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00FF"/>
                </a:solidFill>
                <a:latin typeface="Comic Sans MS" pitchFamily="66" charset="0"/>
              </a:rPr>
              <a:t>Старайтесь, чтобы другу было приятно в вашем </a:t>
            </a:r>
            <a:r>
              <a:rPr lang="ru-RU" sz="2800" b="1" dirty="0" smtClean="0">
                <a:solidFill>
                  <a:srgbClr val="0000FF"/>
                </a:solidFill>
                <a:latin typeface="Comic Sans MS" pitchFamily="66" charset="0"/>
              </a:rPr>
              <a:t>обществе.</a:t>
            </a:r>
            <a:endParaRPr lang="ru-RU" sz="2800" b="1" dirty="0">
              <a:solidFill>
                <a:srgbClr val="0000FF"/>
              </a:solidFill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064" y="3517758"/>
            <a:ext cx="2621540" cy="1994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8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" y="0"/>
            <a:ext cx="90774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190" y="1669216"/>
            <a:ext cx="6337177" cy="479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37902" y="908720"/>
            <a:ext cx="43464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Comic Sans MS" pitchFamily="66" charset="0"/>
              </a:rPr>
              <a:t>           Правило  8</a:t>
            </a:r>
            <a:endParaRPr lang="ru-RU" sz="2800" dirty="0">
              <a:ln>
                <a:solidFill>
                  <a:srgbClr val="C00000"/>
                </a:solidFill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1431941"/>
            <a:ext cx="50405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FF"/>
                </a:solidFill>
                <a:latin typeface="Comic Sans MS" pitchFamily="66" charset="0"/>
              </a:rPr>
              <a:t>        Защищайте друга.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323" y="3068960"/>
            <a:ext cx="2868215" cy="222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17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93</Words>
  <Application>Microsoft Office PowerPoint</Application>
  <PresentationFormat>Экран (4:3)</PresentationFormat>
  <Paragraphs>25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9</cp:revision>
  <dcterms:created xsi:type="dcterms:W3CDTF">2025-02-26T16:49:55Z</dcterms:created>
  <dcterms:modified xsi:type="dcterms:W3CDTF">2025-03-10T06:26:16Z</dcterms:modified>
</cp:coreProperties>
</file>