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148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для работы\38248849-a465-43a7-b409-bf4725e8cc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4509120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Интерактивная игра :</a:t>
            </a:r>
          </a:p>
          <a:p>
            <a:pPr algn="ctr"/>
            <a:r>
              <a:rPr lang="ru-RU" sz="4400" b="1" u="sng" dirty="0" smtClean="0"/>
              <a:t>«Колобок и весёлый счёт»</a:t>
            </a:r>
            <a:endParaRPr lang="ru-RU" sz="4400" b="1" u="sng" dirty="0"/>
          </a:p>
        </p:txBody>
      </p:sp>
    </p:spTree>
    <p:extLst>
      <p:ext uri="{BB962C8B-B14F-4D97-AF65-F5344CB8AC3E}">
        <p14:creationId xmlns:p14="http://schemas.microsoft.com/office/powerpoint/2010/main" val="12610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YvrabxmmU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42" y="0"/>
            <a:ext cx="92676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image_5dc7d2ccca3f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20" y="3835876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3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419c7365-6f8e-40fe-bf38-5abde3c5aa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67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8" y="2780928"/>
            <a:ext cx="3533955" cy="4238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840000">
            <a:off x="1661762" y="548480"/>
            <a:ext cx="4869160" cy="4869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1412776"/>
            <a:ext cx="8280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200" b="1" dirty="0" smtClean="0"/>
          </a:p>
          <a:p>
            <a:r>
              <a:rPr lang="ru-RU" sz="7200" b="1" dirty="0" smtClean="0"/>
              <a:t>     1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7063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419c7365-6f8e-40fe-bf38-5abde3c5aa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" y="-1"/>
            <a:ext cx="9116596" cy="68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34036"/>
            <a:ext cx="4611945" cy="49693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5652120" cy="4704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9650" y="2164214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/>
              <a:t>2</a:t>
            </a:r>
            <a:endParaRPr lang="ru-RU" sz="11500" b="1" dirty="0"/>
          </a:p>
        </p:txBody>
      </p:sp>
    </p:spTree>
    <p:extLst>
      <p:ext uri="{BB962C8B-B14F-4D97-AF65-F5344CB8AC3E}">
        <p14:creationId xmlns:p14="http://schemas.microsoft.com/office/powerpoint/2010/main" val="63311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419c7365-6f8e-40fe-bf38-5abde3c5aa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" y="-1"/>
            <a:ext cx="9116596" cy="68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9980000">
            <a:off x="-277917" y="2504068"/>
            <a:ext cx="4444717" cy="4444717"/>
          </a:xfrm>
          <a:prstGeom prst="rect">
            <a:avLst/>
          </a:prstGeom>
        </p:spPr>
      </p:pic>
      <p:pic>
        <p:nvPicPr>
          <p:cNvPr id="5123" name="Picture 3" descr="C:\Users\admin\Desktop\ac7e26bc4856d2aa42599451c27238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268760"/>
            <a:ext cx="5040363" cy="454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2996952"/>
            <a:ext cx="1008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600" b="1" dirty="0">
                <a:solidFill>
                  <a:prstClr val="black"/>
                </a:solidFill>
              </a:rPr>
              <a:t>3</a:t>
            </a:r>
            <a:endParaRPr lang="ru-RU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419c7365-6f8e-40fe-bf38-5abde3c5aa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" y="-1"/>
            <a:ext cx="9116596" cy="68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2080206"/>
            <a:ext cx="5651500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2636913"/>
            <a:ext cx="3563888" cy="4150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2636913"/>
            <a:ext cx="1440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4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7552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419c7365-6f8e-40fe-bf38-5abde3c5aa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" y="-1"/>
            <a:ext cx="9116596" cy="68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5651500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71" y="2276872"/>
            <a:ext cx="4070845" cy="3750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2240" y="1700808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/>
              <a:t>5</a:t>
            </a:r>
            <a:endParaRPr lang="ru-RU" sz="11500" b="1" dirty="0"/>
          </a:p>
        </p:txBody>
      </p:sp>
    </p:spTree>
    <p:extLst>
      <p:ext uri="{BB962C8B-B14F-4D97-AF65-F5344CB8AC3E}">
        <p14:creationId xmlns:p14="http://schemas.microsoft.com/office/powerpoint/2010/main" val="17552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Fony-Luzhok-1.7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0"/>
            <a:ext cx="9132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4460" y="781884"/>
            <a:ext cx="1569268" cy="142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1</a:t>
            </a: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836712"/>
            <a:ext cx="1584176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2</a:t>
            </a: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836712"/>
            <a:ext cx="18002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3</a:t>
            </a: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3573016"/>
            <a:ext cx="1656184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4</a:t>
            </a: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47516" y="3429000"/>
            <a:ext cx="16447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5</a:t>
            </a:r>
            <a:endParaRPr lang="ru-RU" sz="1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2025-03-16T14:16:36Z</dcterms:created>
  <dcterms:modified xsi:type="dcterms:W3CDTF">2025-03-16T15:38:35Z</dcterms:modified>
</cp:coreProperties>
</file>