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10"/>
  </p:notesMasterIdLst>
  <p:sldIdLst>
    <p:sldId id="256" r:id="rId2"/>
    <p:sldId id="257" r:id="rId3"/>
    <p:sldId id="260" r:id="rId4"/>
    <p:sldId id="278" r:id="rId5"/>
    <p:sldId id="293" r:id="rId6"/>
    <p:sldId id="294" r:id="rId7"/>
    <p:sldId id="265" r:id="rId8"/>
    <p:sldId id="29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5" autoAdjust="0"/>
    <p:restoredTop sz="94660"/>
  </p:normalViewPr>
  <p:slideViewPr>
    <p:cSldViewPr>
      <p:cViewPr varScale="1">
        <p:scale>
          <a:sx n="65" d="100"/>
          <a:sy n="65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AA780-F7BB-4CE0-9B60-65517C81BCE3}" type="datetimeFigureOut">
              <a:rPr lang="ru-RU" smtClean="0"/>
              <a:t>17.08.2023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EF73D-D29E-4336-AAE0-8F05443F28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026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EF73D-D29E-4336-AAE0-8F05443F28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35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0398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7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3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8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7402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5735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650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6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8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098126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00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0208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381000"/>
            <a:ext cx="6553200" cy="55626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Районное методическое Объединение воспитателей 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тему: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«Введение ФООП до»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85009" y="367145"/>
            <a:ext cx="72009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019800"/>
            <a:ext cx="8229600" cy="10636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94509" y="446946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2023 года общеобразовательные организации обязаны работать по ФООП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1285009" y="1503148"/>
            <a:ext cx="7554190" cy="169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от 16.11.2022 № 992 «Об утверждении федеральной образовательной программы начального общего образования» 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1285009" y="3207467"/>
            <a:ext cx="7554190" cy="1661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от 16.11.2022 № 993 «Об утверждении федеральной образовательной программы основного общего образования»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1257299" y="4932079"/>
            <a:ext cx="7581899" cy="1447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Российской Федерации от 23.11.2022 № 1014 «Об утверждении федеральной образовательной программы среднего общего 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35789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90800" y="41563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Что такое ФОП ДО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9601" y="1128217"/>
            <a:ext cx="8305800" cy="4981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Федеральная образовательная программа дошкольного образования (ФОП ДО) - это норматив, который был разработан с целью реализации нескольких функций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создать единое федеральное образовательное пространство для воспитания и развития дошкольников;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создать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единое ядро содержания дошкольного образования, которое будет приобщать детей 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воспитывать и развивать ребенка с активной гражданской позицией, патриотическими взглядами и ценностями.</a:t>
            </a:r>
            <a:endParaRPr lang="ru-RU" sz="2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39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0400" y="885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Принципы ФОП ДО: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915263" y="5479310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социокультурным нормам и традициям государства и общества</a:t>
            </a: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915262" y="6229200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этнокультурной ситуации детей</a:t>
            </a:r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929120" y="552549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Полноценное проживание и обогащение детства.</a:t>
            </a: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929119" y="1178419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инициативы ребенка. </a:t>
            </a:r>
          </a:p>
        </p:txBody>
      </p:sp>
      <p:sp>
        <p:nvSpPr>
          <p:cNvPr id="11" name="Блок-схема: знак завершения 10"/>
          <p:cNvSpPr/>
          <p:nvPr/>
        </p:nvSpPr>
        <p:spPr>
          <a:xfrm>
            <a:off x="942975" y="1877146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с семьей.</a:t>
            </a:r>
          </a:p>
        </p:txBody>
      </p:sp>
      <p:sp>
        <p:nvSpPr>
          <p:cNvPr id="12" name="Блок-схема: знак завершения 11"/>
          <p:cNvSpPr/>
          <p:nvPr/>
        </p:nvSpPr>
        <p:spPr>
          <a:xfrm>
            <a:off x="942975" y="2627036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социокультурным нормам и традициям государства и общества.</a:t>
            </a:r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915264" y="3303283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субъект образования</a:t>
            </a:r>
          </a:p>
        </p:txBody>
      </p:sp>
      <p:sp>
        <p:nvSpPr>
          <p:cNvPr id="14" name="Блок-схема: знак завершения 13"/>
          <p:cNvSpPr/>
          <p:nvPr/>
        </p:nvSpPr>
        <p:spPr>
          <a:xfrm>
            <a:off x="977611" y="4053173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Познание мира в различных видах деятельности. </a:t>
            </a:r>
          </a:p>
        </p:txBody>
      </p:sp>
      <p:sp>
        <p:nvSpPr>
          <p:cNvPr id="15" name="Блок-схема: знак завершения 14"/>
          <p:cNvSpPr/>
          <p:nvPr/>
        </p:nvSpPr>
        <p:spPr>
          <a:xfrm>
            <a:off x="929118" y="4751900"/>
            <a:ext cx="7629525" cy="51503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адекватность. </a:t>
            </a:r>
          </a:p>
        </p:txBody>
      </p:sp>
    </p:spTree>
    <p:extLst>
      <p:ext uri="{BB962C8B-B14F-4D97-AF65-F5344CB8AC3E}">
        <p14:creationId xmlns:p14="http://schemas.microsoft.com/office/powerpoint/2010/main" val="263688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00100" y="533400"/>
            <a:ext cx="754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Что еще важно: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8339" y="2443103"/>
            <a:ext cx="777846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1447800"/>
            <a:ext cx="7962900" cy="435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ООП ДО должны быть приведены в соответствие с ФОП ДО к 01.09.2023. До 31.08.2023 ДОО имеют право работать по утвержденным ранее ООП ДО. Крайний срок утверждения ООП ДО на основе ФОП ДО – 31.08.2023.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ПООП ДО завершили свое действие. С 01.09.2023 ООП ДО должны соответствовать ФОП ДО Все группы ДОО должны перейти на ООП ДО на основе ФОП ДО с 01.09.2023.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ДО включает в себя программу образования и программу воспитания детей дошкольного возраста. Отдельная Рабочая программа воспитания в ДОО не требуется с 01.09.2023.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и планируемые результаты ООП ДО НЕ ДОЛЖНЫ БЫТЬ НИЖЕ содержания и планируемых результатов ФОП ДО. Но они могут быть выше.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6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8339" y="381000"/>
            <a:ext cx="7543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Документ рассчитан на дошкольное воспитание детей разных возрастных групп: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endParaRPr lang="ru-RU" sz="32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8339" y="2443103"/>
            <a:ext cx="77784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•	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рождения до года (младенческий период);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от 1 до 3 лет (ранний дошкольный период);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от 3 до 7 лет (дошкольный период).</a:t>
            </a:r>
          </a:p>
        </p:txBody>
      </p:sp>
    </p:spTree>
    <p:extLst>
      <p:ext uri="{BB962C8B-B14F-4D97-AF65-F5344CB8AC3E}">
        <p14:creationId xmlns:p14="http://schemas.microsoft.com/office/powerpoint/2010/main" val="322792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endParaRPr lang="ru-RU" sz="1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032352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6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864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649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847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Было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Стало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2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 1.7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ФГОС ДО является основой для разработки вариативных примерных образовательных программ дошкольного образования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ФООП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является основой для разработки </a:t>
                      </a:r>
                      <a:r>
                        <a:rPr lang="ru-RU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федеральной образовательной программы дошкольного образования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227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 2.5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разрабатывается и утверждается Организацией самостоятельно в соответствии с настоящим Стандартом и с учетом Примерных программ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Программа разрабатывается и утверждается Организацией самостоятельно в соответствии с настоящим Стандартом и </a:t>
                      </a:r>
                      <a:r>
                        <a:rPr lang="ru-RU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ФОП ДО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276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 2.6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ООП ДО должно обеспечивать </a:t>
                      </a:r>
                      <a:r>
                        <a:rPr lang="ru-RU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физическое и психическое развитие ребенка в различных видах деятельности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охватывать следующие структурные единицы, представляющие </a:t>
                      </a:r>
                      <a:r>
                        <a:rPr lang="ru-RU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определенные направления обучения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14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воспитания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(далее – образовательные области)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497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300" y="2743200"/>
            <a:ext cx="8610600" cy="48768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77639568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2170</TotalTime>
  <Words>477</Words>
  <Application>Microsoft Office PowerPoint</Application>
  <PresentationFormat>Экран (4:3)</PresentationFormat>
  <Paragraphs>46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Эмблема</vt:lpstr>
      <vt:lpstr>Районное методическое Объединение воспитателей   на тему: «Введение ФООП до»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 использовании шаблона ссылка на Pedsovet.su обязательна</dc:title>
  <dc:creator>Катенок</dc:creator>
  <cp:lastModifiedBy>admin</cp:lastModifiedBy>
  <cp:revision>34</cp:revision>
  <dcterms:created xsi:type="dcterms:W3CDTF">2013-10-20T14:43:13Z</dcterms:created>
  <dcterms:modified xsi:type="dcterms:W3CDTF">2023-08-17T17:52:53Z</dcterms:modified>
</cp:coreProperties>
</file>